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07/06/2013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1428736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4000" dirty="0" smtClean="0"/>
              <a:t>Derecho Sucesorio del Adoptante y del hijo Adoptado</a:t>
            </a:r>
            <a:endParaRPr lang="es-PY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42976" y="1500174"/>
            <a:ext cx="200026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Adopción Plena</a:t>
            </a:r>
            <a:endParaRPr lang="es-PY" dirty="0"/>
          </a:p>
        </p:txBody>
      </p:sp>
      <p:sp>
        <p:nvSpPr>
          <p:cNvPr id="3" name="2 CuadroTexto"/>
          <p:cNvSpPr txBox="1"/>
          <p:nvPr/>
        </p:nvSpPr>
        <p:spPr>
          <a:xfrm>
            <a:off x="1000100" y="571480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3200" dirty="0" smtClean="0"/>
              <a:t>Caracterización del Régimen Jurídico</a:t>
            </a:r>
            <a:endParaRPr lang="es-PY" sz="3200" dirty="0"/>
          </a:p>
        </p:txBody>
      </p:sp>
      <p:sp>
        <p:nvSpPr>
          <p:cNvPr id="4" name="3 Rectángulo"/>
          <p:cNvSpPr/>
          <p:nvPr/>
        </p:nvSpPr>
        <p:spPr>
          <a:xfrm>
            <a:off x="5286380" y="1500174"/>
            <a:ext cx="200026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Adopción Simple o Plena</a:t>
            </a:r>
            <a:endParaRPr lang="es-PY" dirty="0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1893869" y="2464587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1142976" y="2714620"/>
            <a:ext cx="2000264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Al adoptado</a:t>
            </a:r>
            <a:endParaRPr lang="es-PY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57224" y="22859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dirty="0" smtClean="0"/>
              <a:t>Adoptante</a:t>
            </a:r>
            <a:endParaRPr lang="es-PY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071670" y="22859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dirty="0" smtClean="0"/>
              <a:t>Hereda</a:t>
            </a:r>
            <a:endParaRPr lang="es-PY" dirty="0"/>
          </a:p>
        </p:txBody>
      </p:sp>
      <p:cxnSp>
        <p:nvCxnSpPr>
          <p:cNvPr id="16" name="15 Conector recto de flecha"/>
          <p:cNvCxnSpPr/>
          <p:nvPr/>
        </p:nvCxnSpPr>
        <p:spPr>
          <a:xfrm rot="5400000">
            <a:off x="6036479" y="246458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143504" y="22859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dirty="0" smtClean="0"/>
              <a:t>Adoptado</a:t>
            </a:r>
            <a:endParaRPr lang="es-PY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286512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dirty="0" smtClean="0"/>
              <a:t>Hereda</a:t>
            </a:r>
            <a:endParaRPr lang="es-PY" dirty="0"/>
          </a:p>
        </p:txBody>
      </p:sp>
      <p:sp>
        <p:nvSpPr>
          <p:cNvPr id="19" name="18 Rectángulo"/>
          <p:cNvSpPr/>
          <p:nvPr/>
        </p:nvSpPr>
        <p:spPr>
          <a:xfrm>
            <a:off x="5214942" y="2714620"/>
            <a:ext cx="2071702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Y" dirty="0" smtClean="0"/>
              <a:t>Al adoptante</a:t>
            </a:r>
            <a:endParaRPr lang="es-P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142984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dirty="0" smtClean="0"/>
              <a:t>Consideraciones:</a:t>
            </a:r>
          </a:p>
          <a:p>
            <a:r>
              <a:rPr lang="es-PY" dirty="0" smtClean="0"/>
              <a:t>La adopción es una institución jurídica, que otorga al adoptado una filiación excluyente que sustituye o se coloca en el lugar de la familia de origen.</a:t>
            </a:r>
          </a:p>
          <a:p>
            <a:endParaRPr lang="es-PY" dirty="0" smtClean="0"/>
          </a:p>
          <a:p>
            <a:r>
              <a:rPr lang="es-PY" dirty="0" smtClean="0"/>
              <a:t>El hijo adoptivo se coloca en el misma posición que el hijo de sangre.</a:t>
            </a:r>
          </a:p>
          <a:p>
            <a:endParaRPr lang="es-PY" dirty="0" smtClean="0"/>
          </a:p>
          <a:p>
            <a:r>
              <a:rPr lang="es-PY" dirty="0" smtClean="0"/>
              <a:t>Los efectos jurídicos de la adopción no detiene a los impedimentos matrimoniales.</a:t>
            </a:r>
          </a:p>
          <a:p>
            <a:endParaRPr lang="es-PY" dirty="0" smtClean="0"/>
          </a:p>
          <a:p>
            <a:r>
              <a:rPr lang="es-PY" dirty="0" smtClean="0"/>
              <a:t>El adoptado (adopción plena-simple) tiene derecho de representación</a:t>
            </a:r>
            <a:endParaRPr lang="es-P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1071546"/>
            <a:ext cx="6000776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dirty="0" smtClean="0"/>
              <a:t>CASOS:</a:t>
            </a:r>
            <a:br>
              <a:rPr lang="es-PY" dirty="0" smtClean="0"/>
            </a:br>
            <a:r>
              <a:rPr lang="es-PY" dirty="0" smtClean="0"/>
              <a:t> Pedro fue adoptado en adopción plena por Juan González, fallece PEDRO.</a:t>
            </a:r>
            <a:br>
              <a:rPr lang="es-PY" dirty="0" smtClean="0"/>
            </a:br>
            <a:r>
              <a:rPr lang="es-PY" dirty="0" smtClean="0"/>
              <a:t>1-La persona que lo adoptó ,le puede suceder?</a:t>
            </a:r>
          </a:p>
          <a:p>
            <a:r>
              <a:rPr lang="es-PY" dirty="0" smtClean="0"/>
              <a:t>2-Si la persona que lo adoptó ya le hubiere pre-fallecido ,puede heredar  los ascendientes del </a:t>
            </a:r>
            <a:r>
              <a:rPr lang="es-PY" dirty="0" err="1" smtClean="0"/>
              <a:t>mismo,si</a:t>
            </a:r>
            <a:r>
              <a:rPr lang="es-PY" dirty="0" smtClean="0"/>
              <a:t> no tuviera cónyuge?</a:t>
            </a:r>
          </a:p>
          <a:p>
            <a:r>
              <a:rPr lang="es-PY" dirty="0" smtClean="0"/>
              <a:t>3-Puede el adoptado en adopción simple heredar a sus padres biológicos?</a:t>
            </a:r>
          </a:p>
          <a:p>
            <a:r>
              <a:rPr lang="es-PY" dirty="0" smtClean="0"/>
              <a:t>4-Puede  el adoptado por el hecho jurídico de romper esa vinculación con su familia biológica  ,casarse con su hermana biológica?</a:t>
            </a:r>
          </a:p>
          <a:p>
            <a:r>
              <a:rPr lang="es-PY" dirty="0" smtClean="0"/>
              <a:t>5-Si Pedro pre falleció a su padre adoptivo y dejo Pedro un </a:t>
            </a:r>
            <a:r>
              <a:rPr lang="es-PY" dirty="0" err="1" smtClean="0"/>
              <a:t>hijo.Puede</a:t>
            </a:r>
            <a:r>
              <a:rPr lang="es-PY" dirty="0" smtClean="0"/>
              <a:t> recibir la parte de su padre?</a:t>
            </a:r>
          </a:p>
          <a:p>
            <a:r>
              <a:rPr lang="es-PY" dirty="0" smtClean="0"/>
              <a:t>6-Pedro fallece ,y el padre biológico reclama un bien inmueble de la sucesión de su hijo que le había donado ,puede hacerlo?</a:t>
            </a:r>
          </a:p>
          <a:p>
            <a:r>
              <a:rPr lang="es-PY" smtClean="0"/>
              <a:t> </a:t>
            </a:r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 smtClean="0"/>
          </a:p>
          <a:p>
            <a:endParaRPr lang="es-P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96</Words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mirtha</dc:creator>
  <cp:lastModifiedBy>fdd</cp:lastModifiedBy>
  <cp:revision>1</cp:revision>
  <dcterms:created xsi:type="dcterms:W3CDTF">2013-05-31T23:17:57Z</dcterms:created>
  <dcterms:modified xsi:type="dcterms:W3CDTF">2013-06-07T22:47:41Z</dcterms:modified>
</cp:coreProperties>
</file>